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DEEA-CE51-4B5D-9822-059BD326C6DE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DD1-599E-4F08-A9F2-3D21CDEF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DEEA-CE51-4B5D-9822-059BD326C6DE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DD1-599E-4F08-A9F2-3D21CDEF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7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DEEA-CE51-4B5D-9822-059BD326C6DE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DD1-599E-4F08-A9F2-3D21CDEF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2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DEEA-CE51-4B5D-9822-059BD326C6DE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DD1-599E-4F08-A9F2-3D21CDEF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9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DEEA-CE51-4B5D-9822-059BD326C6DE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DD1-599E-4F08-A9F2-3D21CDEF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8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DEEA-CE51-4B5D-9822-059BD326C6DE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DD1-599E-4F08-A9F2-3D21CDEF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DEEA-CE51-4B5D-9822-059BD326C6DE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DD1-599E-4F08-A9F2-3D21CDEF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1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DEEA-CE51-4B5D-9822-059BD326C6DE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DD1-599E-4F08-A9F2-3D21CDEF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DEEA-CE51-4B5D-9822-059BD326C6DE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DD1-599E-4F08-A9F2-3D21CDEF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8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DEEA-CE51-4B5D-9822-059BD326C6DE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DD1-599E-4F08-A9F2-3D21CDEF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3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DEEA-CE51-4B5D-9822-059BD326C6DE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DDD1-599E-4F08-A9F2-3D21CDEF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DEEA-CE51-4B5D-9822-059BD326C6DE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DDD1-599E-4F08-A9F2-3D21CDEF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5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67991" y="114300"/>
            <a:ext cx="4769427" cy="5818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DG #11071 Spartanburg, SC</a:t>
            </a: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696191"/>
            <a:ext cx="11627427" cy="61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3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103910"/>
            <a:ext cx="6161809" cy="7585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#11071 Base Rent $5,800 / month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62446"/>
            <a:ext cx="10612582" cy="5798128"/>
          </a:xfrm>
        </p:spPr>
      </p:pic>
    </p:spTree>
    <p:extLst>
      <p:ext uri="{BB962C8B-B14F-4D97-AF65-F5344CB8AC3E}">
        <p14:creationId xmlns:p14="http://schemas.microsoft.com/office/powerpoint/2010/main" val="118101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418" y="83128"/>
            <a:ext cx="6276109" cy="3844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#11071 is a small strip center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633846"/>
            <a:ext cx="11450781" cy="6047510"/>
          </a:xfrm>
        </p:spPr>
      </p:pic>
    </p:spTree>
    <p:extLst>
      <p:ext uri="{BB962C8B-B14F-4D97-AF65-F5344CB8AC3E}">
        <p14:creationId xmlns:p14="http://schemas.microsoft.com/office/powerpoint/2010/main" val="428215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Google Image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08" y="83127"/>
            <a:ext cx="11783291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155864"/>
            <a:ext cx="11658600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91" y="114299"/>
            <a:ext cx="11741727" cy="65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23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DG #11071 Spartanburg, SC</vt:lpstr>
      <vt:lpstr>#11071 Base Rent $5,800 / month</vt:lpstr>
      <vt:lpstr>#11071 is a small strip center</vt:lpstr>
      <vt:lpstr>Google Image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Whitehead</dc:creator>
  <cp:lastModifiedBy>Preferred Customer</cp:lastModifiedBy>
  <cp:revision>17</cp:revision>
  <dcterms:created xsi:type="dcterms:W3CDTF">2015-03-27T15:57:21Z</dcterms:created>
  <dcterms:modified xsi:type="dcterms:W3CDTF">2016-01-14T16:38:13Z</dcterms:modified>
</cp:coreProperties>
</file>